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77" r:id="rId4"/>
    <p:sldId id="257" r:id="rId5"/>
    <p:sldId id="269" r:id="rId6"/>
    <p:sldId id="278" r:id="rId7"/>
    <p:sldId id="279" r:id="rId8"/>
    <p:sldId id="280" r:id="rId9"/>
    <p:sldId id="270" r:id="rId10"/>
    <p:sldId id="271" r:id="rId11"/>
    <p:sldId id="273" r:id="rId12"/>
    <p:sldId id="274" r:id="rId13"/>
    <p:sldId id="276" r:id="rId14"/>
    <p:sldId id="282" r:id="rId15"/>
    <p:sldId id="281" r:id="rId16"/>
    <p:sldId id="283" r:id="rId17"/>
    <p:sldId id="285" r:id="rId18"/>
    <p:sldId id="284" r:id="rId19"/>
    <p:sldId id="28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FEA8"/>
    <a:srgbClr val="2951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0586-BF52-44FF-A456-5851067E12BA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46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0586-BF52-44FF-A456-5851067E12BA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45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0586-BF52-44FF-A456-5851067E12BA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94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0586-BF52-44FF-A456-5851067E12BA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47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0586-BF52-44FF-A456-5851067E12BA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34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0586-BF52-44FF-A456-5851067E12BA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24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0586-BF52-44FF-A456-5851067E12BA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11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0586-BF52-44FF-A456-5851067E12BA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78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0586-BF52-44FF-A456-5851067E12BA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07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0586-BF52-44FF-A456-5851067E12BA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378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0586-BF52-44FF-A456-5851067E12BA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11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10586-BF52-44FF-A456-5851067E12BA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03F14-8174-4E40-BD10-AC7D7645A1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43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15.xml"/><Relationship Id="rId7" Type="http://schemas.openxmlformats.org/officeDocument/2006/relationships/slide" Target="slide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slide" Target="slide9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999892"/>
            <a:ext cx="504056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Правила поведения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общественных 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местах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1052736"/>
            <a:ext cx="33306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29514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Интерактивная игра</a:t>
            </a:r>
            <a:endParaRPr lang="ru-RU" sz="2800" b="1" cap="none" spc="0" dirty="0">
              <a:ln w="1905"/>
              <a:solidFill>
                <a:srgbClr val="29514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78258" y="4596277"/>
            <a:ext cx="3744416" cy="158417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2951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11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32322" y="864294"/>
            <a:ext cx="3385607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Что нельзя делать во 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время спектакля или 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просмотра кино?</a:t>
            </a: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3528" y="5013176"/>
            <a:ext cx="617681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Разговаривать, шуршать бумажками или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про­граммой, ёрзать, кушать.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Вставать и уходить во время представления.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http://i.kapitoshka113.ru/u/25/361a96fdf111e4ada5e25012ec9391/-/malvina_kapitoshka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4" t="3777" r="9088" b="8375"/>
          <a:stretch/>
        </p:blipFill>
        <p:spPr bwMode="auto">
          <a:xfrm>
            <a:off x="6210613" y="2213627"/>
            <a:ext cx="2909254" cy="389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33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52635" y="675147"/>
            <a:ext cx="4483461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Если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начало спектакля или </a:t>
            </a:r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концерта задерживается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нужно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ли аплодировать, </a:t>
            </a:r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чтобы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поторопить артистов? </a:t>
            </a:r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59777" y="4696534"/>
            <a:ext cx="57043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Нет. Если начало задерживается, значит,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возникли непредвиденные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проблемы.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Как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только они будут решены,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действие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начнётся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без каких-либо напоминаний</a:t>
            </a: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i.kapitoshka113.ru/u/25/361a96fdf111e4ada5e25012ec9391/-/malvina_kapitoshka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4" t="3777" r="9088" b="8375"/>
          <a:stretch/>
        </p:blipFill>
        <p:spPr bwMode="auto">
          <a:xfrm>
            <a:off x="6210613" y="2213627"/>
            <a:ext cx="2909254" cy="389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34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12508" y="855196"/>
            <a:ext cx="448346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	Как идти вдоль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сидящих в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ряду к своему месту: лицом к ним или спиной? </a:t>
            </a:r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424047" y="5301208"/>
            <a:ext cx="1104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Лицом</a:t>
            </a: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i.kapitoshka113.ru/u/25/361a96fdf111e4ada5e25012ec9391/-/malvina_kapitoshka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4" t="3777" r="9088" b="8375"/>
          <a:stretch/>
        </p:blipFill>
        <p:spPr bwMode="auto">
          <a:xfrm>
            <a:off x="6210613" y="2213627"/>
            <a:ext cx="2909254" cy="389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2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Что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можно рассматривать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в театре в бинокль?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2508" y="855196"/>
            <a:ext cx="4483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	</a:t>
            </a:r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80810" y="5329661"/>
            <a:ext cx="57991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Только сцену. Рассматривать зрительный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зал и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публику недопустимо.</a:t>
            </a: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http://i.kapitoshka113.ru/u/25/361a96fdf111e4ada5e25012ec9391/-/malvina_kapitoshka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4" t="3777" r="9088" b="8375"/>
          <a:stretch/>
        </p:blipFill>
        <p:spPr bwMode="auto">
          <a:xfrm>
            <a:off x="6210613" y="2213627"/>
            <a:ext cx="2909254" cy="389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0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Можно ли в зал театра пройти 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с большой сумкой или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пакетом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3305" y="1295182"/>
            <a:ext cx="4483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	</a:t>
            </a:r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29770" y="5326746"/>
            <a:ext cx="4372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Нет. Её нужно сдать в гардероб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Стрелка влево 10">
            <a:hlinkClick r:id="rId4" action="ppaction://hlinksldjump"/>
          </p:cNvPr>
          <p:cNvSpPr/>
          <p:nvPr/>
        </p:nvSpPr>
        <p:spPr>
          <a:xfrm>
            <a:off x="7956376" y="620688"/>
            <a:ext cx="576064" cy="360040"/>
          </a:xfrm>
          <a:prstGeom prst="lef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http://i.kapitoshka113.ru/u/25/361a96fdf111e4ada5e25012ec9391/-/malvina_kapitoshka.jpg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4" t="3777" r="9088" b="8375"/>
          <a:stretch/>
        </p:blipFill>
        <p:spPr bwMode="auto">
          <a:xfrm>
            <a:off x="6210613" y="2213627"/>
            <a:ext cx="2909254" cy="389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61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Можно ли в музее во время экскурсии разговаривать по телефону?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12508" y="855196"/>
            <a:ext cx="4483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	</a:t>
            </a:r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02440" y="5329661"/>
            <a:ext cx="53558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Во время экскурсии нужно отключить </a:t>
            </a:r>
          </a:p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м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обильный телефон.</a:t>
            </a: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4" descr="http://img1.liveinternet.ru/images/attach/b/4/104/256/104256937_otr01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271" y="1747993"/>
            <a:ext cx="3463329" cy="500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18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Можно ли в музее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фотографировать экспонаты?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2508" y="855196"/>
            <a:ext cx="4483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	</a:t>
            </a:r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95896" y="5150589"/>
            <a:ext cx="656897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Фотографировать в музее можно только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разрешения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сотрудников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музея и в тех залах,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где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это допустимо.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4" descr="http://img1.liveinternet.ru/images/attach/b/4/104/256/104256937_otr01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271" y="1747993"/>
            <a:ext cx="3463329" cy="500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59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Почему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в музее нельзя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трогать руками экспонаты?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12508" y="855196"/>
            <a:ext cx="4483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	</a:t>
            </a:r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68948" y="5150589"/>
            <a:ext cx="522290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Музейный экспонат - это редкость,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поэтому не стоит его трогать руками,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иначе он придёт в негодность.</a:t>
            </a: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4" descr="http://img1.liveinternet.ru/images/attach/b/4/104/256/104256937_otr01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271" y="1747993"/>
            <a:ext cx="3463329" cy="500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15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Как нужно вести себя в библиотеке?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2508" y="855196"/>
            <a:ext cx="4483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	</a:t>
            </a:r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2125" y="5150589"/>
            <a:ext cx="43688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Нужно помнить о вежливости.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Соблюдать тишину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и порядок.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dirty="0" smtClean="0"/>
              <a:t>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4" descr="http://img1.liveinternet.ru/images/attach/b/4/104/256/104256937_otr01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271" y="1747993"/>
            <a:ext cx="3463329" cy="500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38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Как нужно вести себя в актовом зале школы во время мероприятия?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2508" y="855196"/>
            <a:ext cx="4483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 	</a:t>
            </a:r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03086" y="3640994"/>
            <a:ext cx="5366790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Как только объявляется начало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мероприятия, надо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прекратить все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разговоры, внимательно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смотреть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и слушать.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Нельзя переходить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 места на место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и уходить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до окончания мероприятия.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400" dirty="0" smtClean="0"/>
              <a:t>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Стрелка вправо 7">
            <a:hlinkClick r:id="rId4" action="ppaction://hlinksldjump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4" descr="http://img1.liveinternet.ru/images/attach/b/4/104/256/104256937_otr01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271" y="1747993"/>
            <a:ext cx="3463329" cy="500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38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079738"/>
            <a:ext cx="266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/>
              <a:t> 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27784" y="646128"/>
            <a:ext cx="33217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Правила игры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988840"/>
            <a:ext cx="71647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Сказочные герои помогут вам усвоить правила поведения в </a:t>
            </a:r>
          </a:p>
          <a:p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общественных местах.</a:t>
            </a:r>
          </a:p>
          <a:p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Каждый герой приготовил для вас вопросы. </a:t>
            </a:r>
          </a:p>
          <a:p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Нажав на картинку, появится вопрос.</a:t>
            </a:r>
          </a:p>
          <a:p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Ответ можно проверить, нажав на слово «ОТВЕТ».</a:t>
            </a:r>
          </a:p>
          <a:p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Переход на следующий слайд по стрелке.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92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079738"/>
            <a:ext cx="266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/>
              <a:t> 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8" name="Picture 4" descr="http://img1.liveinternet.ru/images/attach/b/4/104/256/104256937_otr018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16427"/>
            <a:ext cx="2560733" cy="369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i.kapitoshka113.ru/u/25/361a96fdf111e4ada5e25012ec9391/-/malvina_kapitoshka.jpg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4" t="3777" r="9088" b="8375"/>
          <a:stretch/>
        </p:blipFill>
        <p:spPr bwMode="auto">
          <a:xfrm flipH="1">
            <a:off x="2814874" y="1695112"/>
            <a:ext cx="3528392" cy="389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oprovozhdenie.org/images/uslugi/zn1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41" y="1730981"/>
            <a:ext cx="2556033" cy="3826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79712" y="617894"/>
            <a:ext cx="481336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БУДЬТЕ ВОСПИТАННЫМИ 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КУЛЬТУРНЫМИ!</a:t>
            </a:r>
          </a:p>
        </p:txBody>
      </p:sp>
      <p:sp>
        <p:nvSpPr>
          <p:cNvPr id="3" name="Управляющая кнопка: домой 2">
            <a:hlinkClick r:id="" action="ppaction://hlinkshowjump?jump=endshow" highlightClick="1"/>
          </p:cNvPr>
          <p:cNvSpPr/>
          <p:nvPr/>
        </p:nvSpPr>
        <p:spPr>
          <a:xfrm>
            <a:off x="8172400" y="6093296"/>
            <a:ext cx="432048" cy="360040"/>
          </a:xfrm>
          <a:prstGeom prst="actionButtonHome">
            <a:avLst/>
          </a:prstGeom>
          <a:solidFill>
            <a:srgbClr val="94FEA8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" action="ppaction://hlinkshowjump?jump=lastslide" highlightClick="1"/>
          </p:cNvPr>
          <p:cNvSpPr/>
          <p:nvPr/>
        </p:nvSpPr>
        <p:spPr>
          <a:xfrm>
            <a:off x="7317237" y="6093296"/>
            <a:ext cx="576064" cy="360040"/>
          </a:xfrm>
          <a:prstGeom prst="actionButtonEnd">
            <a:avLst/>
          </a:prstGeom>
          <a:solidFill>
            <a:srgbClr val="94FEA8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88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079738"/>
            <a:ext cx="351166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/>
              <a:t>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Можно ли входить </a:t>
            </a:r>
          </a:p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в магазин с собакой?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55576" y="5229200"/>
            <a:ext cx="4817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Нет, даже если собака небольшая.</a:t>
            </a:r>
          </a:p>
        </p:txBody>
      </p:sp>
      <p:sp>
        <p:nvSpPr>
          <p:cNvPr id="11" name="Стрелка вправо 10">
            <a:hlinkClick r:id="rId4" action="ppaction://hlinksldjump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4" descr="http://soprovozhdenie.org/images/uslugi/zn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35691"/>
            <a:ext cx="2556033" cy="3826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74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864294"/>
            <a:ext cx="5139099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Кто кого должен пропустить: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тот, кто входит в дверь или тот,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кто выходит?</a:t>
            </a: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55576" y="5229200"/>
            <a:ext cx="4988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Надо пропустить того, кто выходит 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http://soprovozhdenie.org/images/uslugi/zn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35691"/>
            <a:ext cx="2556033" cy="3826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2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81475" y="1034750"/>
            <a:ext cx="488730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Входя в автобус, где должен 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находиться портфель или ранец?</a:t>
            </a: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34558" y="4005064"/>
            <a:ext cx="578113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Входя в транспорт, нужно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снимать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рюкзаки и сумки-ранцы,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чтобы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не задеть (иногда даже запачкать)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людей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http://soprovozhdenie.org/images/uslugi/zn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35691"/>
            <a:ext cx="2556033" cy="3826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10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5809" y="864294"/>
            <a:ext cx="4970720" cy="20005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Можно ли громко разговаривать,</a:t>
            </a:r>
          </a:p>
          <a:p>
            <a:pPr algn="ctr"/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меяться, громко включать 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музыку во время</a:t>
            </a:r>
          </a:p>
          <a:p>
            <a:pPr algn="ctr"/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оездки в автобусе?</a:t>
            </a:r>
          </a:p>
          <a:p>
            <a:pPr algn="ctr"/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05714" y="4077072"/>
            <a:ext cx="536243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Нет. Это отвлекает водителя </a:t>
            </a:r>
          </a:p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и мешает пассажирам.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транспорте неприлично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громко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смеяться и разговаривать,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обсуждать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свои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проблемы по телефону. </a:t>
            </a: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http://soprovozhdenie.org/images/uslugi/zn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35691"/>
            <a:ext cx="2556033" cy="3826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98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0798" y="1110516"/>
            <a:ext cx="5020349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Какие правила должен соблюдать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пассажир  автобуса?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67544" y="4005064"/>
            <a:ext cx="652948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Во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время поездки на автобусе запрещается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Кричать; Меняться местами;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Выбрасывать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что-либо из окна автобуса;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Высовывать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голову или руки из окон автобуса. </a:t>
            </a:r>
          </a:p>
        </p:txBody>
      </p:sp>
      <p:pic>
        <p:nvPicPr>
          <p:cNvPr id="10" name="Picture 4" descr="http://soprovozhdenie.org/images/uslugi/zn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35691"/>
            <a:ext cx="2556033" cy="3826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елка влево 1">
            <a:hlinkClick r:id="rId5" action="ppaction://hlinksldjump"/>
          </p:cNvPr>
          <p:cNvSpPr/>
          <p:nvPr/>
        </p:nvSpPr>
        <p:spPr>
          <a:xfrm>
            <a:off x="7956376" y="620688"/>
            <a:ext cx="576064" cy="360040"/>
          </a:xfrm>
          <a:prstGeom prst="lef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38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611560" y="476672"/>
            <a:ext cx="5179218" cy="2160240"/>
          </a:xfrm>
          <a:prstGeom prst="wedgeEllipseCallout">
            <a:avLst>
              <a:gd name="adj1" fmla="val 56639"/>
              <a:gd name="adj2" fmla="val 68142"/>
            </a:avLst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419" y="925850"/>
            <a:ext cx="4687502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i="1" dirty="0" smtClean="0"/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Нужно ли во время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спектакля 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или концерта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обмениваться впечатлениями?</a:t>
            </a: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48889"/>
            <a:ext cx="24257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5228372"/>
            <a:ext cx="60494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Нет. Это можно сделать во время антракта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и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после окончания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спектакля или концерта.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812360" y="675147"/>
            <a:ext cx="504056" cy="360040"/>
          </a:xfrm>
          <a:prstGeom prst="rightArrow">
            <a:avLst/>
          </a:prstGeom>
          <a:solidFill>
            <a:srgbClr val="94FEA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i.kapitoshka113.ru/u/25/361a96fdf111e4ada5e25012ec9391/-/malvina_kapitoshka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4" t="3777" r="9088" b="8375"/>
          <a:stretch/>
        </p:blipFill>
        <p:spPr bwMode="auto">
          <a:xfrm>
            <a:off x="6210613" y="2213627"/>
            <a:ext cx="2909254" cy="389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78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479</Words>
  <Application>Microsoft Office PowerPoint</Application>
  <PresentationFormat>Экран (4:3)</PresentationFormat>
  <Paragraphs>98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   Правила поведения  в общественных  местах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ЭТИКЕТ</dc:title>
  <dc:creator>User</dc:creator>
  <cp:lastModifiedBy>Teacher</cp:lastModifiedBy>
  <cp:revision>27</cp:revision>
  <dcterms:created xsi:type="dcterms:W3CDTF">2016-03-21T15:19:18Z</dcterms:created>
  <dcterms:modified xsi:type="dcterms:W3CDTF">2020-05-27T06:34:11Z</dcterms:modified>
</cp:coreProperties>
</file>