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howGuides="1">
      <p:cViewPr varScale="1">
        <p:scale>
          <a:sx n="66" d="100"/>
          <a:sy n="66" d="100"/>
        </p:scale>
        <p:origin x="-6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4556ED-6B19-AE90-C55A-FA3379324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71" r="3643"/>
          <a:stretch/>
        </p:blipFill>
        <p:spPr>
          <a:xfrm flipH="1">
            <a:off x="-1" y="-12527"/>
            <a:ext cx="8738871" cy="661374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6C32BE-C6F7-252E-275F-9E4FD586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4989" y="6356350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13BE588-F818-232E-10C7-7BC908E8F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656" y="376640"/>
            <a:ext cx="4236579" cy="5127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D64DB61-2F06-920B-3181-CE52BE1A2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2527"/>
            <a:ext cx="2790962" cy="2417524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5DD4FEB0-8637-14DD-18AD-AEC16870C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44" y="1742215"/>
            <a:ext cx="5351391" cy="3209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4D698418-2C00-A81B-0CA5-79E176F659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10944" y="5403786"/>
            <a:ext cx="5382277" cy="5706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491362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5A933E5-F114-E1D0-0AC2-E96DB2CADA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74;p1">
            <a:extLst>
              <a:ext uri="{FF2B5EF4-FFF2-40B4-BE49-F238E27FC236}">
                <a16:creationId xmlns="" xmlns:a16="http://schemas.microsoft.com/office/drawing/2014/main" id="{06ED0DFD-E5E6-CE72-369A-15CB69AA5CCB}"/>
              </a:ext>
            </a:extLst>
          </p:cNvPr>
          <p:cNvSpPr txBox="1"/>
          <p:nvPr userDrawn="1"/>
        </p:nvSpPr>
        <p:spPr>
          <a:xfrm>
            <a:off x="3469708" y="2591408"/>
            <a:ext cx="5047989" cy="265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8" indent="7938" algn="ctr" rtl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  <a:t>Спасибо</a:t>
            </a:r>
            <a:b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</a:br>
            <a: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  <a:t>за внимание</a:t>
            </a:r>
            <a:endParaRPr sz="5000" b="1" u="none" strike="noStrike" cap="none" baseline="0" dirty="0">
              <a:solidFill>
                <a:schemeClr val="bg1"/>
              </a:solidFill>
              <a:latin typeface="Raleway" pitchFamily="2" charset="0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13BE588-F818-232E-10C7-7BC908E8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1884" y="5913821"/>
            <a:ext cx="4700323" cy="568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C455F9-42E3-2192-750D-B67863CBA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936014"/>
            <a:ext cx="4271375" cy="2921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2A74B0D-C0A6-5AAE-1F56-870BEB1C0D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803" y="428364"/>
            <a:ext cx="3409392" cy="717767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C068663-3596-F227-2AAD-48F478FBCF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14675" y="1487519"/>
            <a:ext cx="2704843" cy="46983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="" xmlns:a16="http://schemas.microsoft.com/office/drawing/2014/main" id="{CF0E91A3-29CB-F004-C263-FFC2E9161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14675" y="355926"/>
            <a:ext cx="3409392" cy="8966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307326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B1C07A-6089-E7BC-C63A-BF00B895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79B21-A8F9-9274-C6C8-E115DF85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BB788B-A7CB-3853-AE95-7E4F0E82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3DA6BE-5AE4-3A99-4721-218075CFF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2C4A67B-F3E9-6352-784B-3CF7FB8EB0C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="" xmlns:a16="http://schemas.microsoft.com/office/drawing/2014/main" id="{F82F5577-BC4C-4587-E0CD-EC3B519D5927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2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BFD36EB8-8B70-574D-5744-59728B0AD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1247583"/>
            <a:ext cx="5866356" cy="561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C1AF119-404D-4453-A4EB-D935308C7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300625" y="31811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666" y="1457081"/>
            <a:ext cx="5353834" cy="3943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1066CC8-DA40-3D76-78E9-028A71984483}"/>
              </a:ext>
            </a:extLst>
          </p:cNvPr>
          <p:cNvCxnSpPr>
            <a:cxnSpLocks/>
          </p:cNvCxnSpPr>
          <p:nvPr userDrawn="1"/>
        </p:nvCxnSpPr>
        <p:spPr>
          <a:xfrm>
            <a:off x="5654458" y="496019"/>
            <a:ext cx="3549041" cy="3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84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E9F8CD-8C3A-E7AD-95C3-097E7EFAC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01D110-7B64-5A26-A7C7-C5CC9B5F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C5206A-598B-EF41-DC3F-B34DD502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3802FDB-77E6-9FAE-5629-694BA5705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1C0C62C-C691-00AB-5D9D-C10686F80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6B1D2BF2-F2D5-504E-0239-DE918A659EC7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021D900-237D-55EE-BF0F-81F745A2A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53BFF26-D308-AE5F-D044-087779FE7BE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="" xmlns:a16="http://schemas.microsoft.com/office/drawing/2014/main" id="{EF7B9B3B-420E-58C1-B3E8-DC61B62C6240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8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2450FB5-20FC-0956-9638-088F4E8EE3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E3A5ED2-B378-9AD6-917D-725474079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28" b="9460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5ED6F1-5344-6DCD-5D59-7B251AD4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="" xmlns:a16="http://schemas.microsoft.com/office/drawing/2014/main" id="{DF7F3AED-0F1F-7ED4-1803-9FDE3211AB26}"/>
              </a:ext>
            </a:extLst>
          </p:cNvPr>
          <p:cNvSpPr/>
          <p:nvPr userDrawn="1"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85D62F56-7BE2-3C08-687C-D67DA75016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71522" y="2544895"/>
            <a:ext cx="5382277" cy="37243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5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D9B0D1-EEEA-DFC2-3571-9FC12232A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3825"/>
            <a:ext cx="12192000" cy="104176"/>
          </a:xfrm>
          <a:prstGeom prst="rect">
            <a:avLst/>
          </a:prstGeom>
        </p:spPr>
      </p:pic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B29D6256-3101-0354-4922-8F7163B1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8723" y="987425"/>
            <a:ext cx="11273425" cy="4323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BBEBF615-BFF1-5B58-17CA-1E7C531E36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2965" y="5437345"/>
            <a:ext cx="8029184" cy="728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CA01B92B-63B5-2CF6-BECB-5F9AF6C1470C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FAF4D3B-9467-2460-32E8-A8298B491D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EA45CC32-04C5-CBC1-D2E9-3CC391BCB921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6504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7CC83D9-C113-F44F-25EC-9DA3AA9F8655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491E3A-F302-8C33-949D-A7C8634B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613DEE-0544-A696-8694-291E83391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B95E1DB-13D5-6856-A976-5EC9E8CC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341839F7-22C2-1DDB-D9A9-D7F8C84D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Всероссийская просветительская Эстафета по финансовой грамотности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3A186D4-F71F-9ADD-97A1-028D75F14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ECAB410-293D-6753-E33E-2FF8D6B398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8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6AB0EE-A1B9-54C8-726B-26D6DDB4308D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762E4B-999A-818A-D16A-B403E4456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334685A-3347-81B7-E078-4D2DB96EE0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863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3F80196-5A53-441D-94B4-15325C31F05F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606C35-B571-2DC3-6A46-1911C866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78E508-692E-9928-F04C-85AD89AF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74F214-EED8-1CA1-B0E8-95F5287F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46E1FB67-28A2-C7E9-592B-FCA95891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Всероссийская просветительская Эстафета по финансовой грамотности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E4214B2-9BA5-C704-8BDF-F62B3A219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1105D68-D526-C006-1B21-13FE87E66FC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73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B2113D-149A-0646-7619-8C87579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6A1909-A32D-5265-F04E-7A4F31F4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D79429-68FE-C1A6-7E1A-E32467D25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81D6998-E821-5B38-487D-822D40F421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28631" y="220249"/>
            <a:ext cx="2712186" cy="514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1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1" r:id="rId5"/>
    <p:sldLayoutId id="2147483654" r:id="rId6"/>
    <p:sldLayoutId id="2147483657" r:id="rId7"/>
    <p:sldLayoutId id="2147483655" r:id="rId8"/>
    <p:sldLayoutId id="2147483656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56264" y="5774722"/>
            <a:ext cx="5382277" cy="5706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Дети старшей </a:t>
            </a:r>
            <a:r>
              <a:rPr lang="ru-RU" dirty="0" smtClean="0">
                <a:solidFill>
                  <a:schemeClr val="tx1"/>
                </a:solidFill>
              </a:rPr>
              <a:t>группы знакомятся с  понятием валюта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Современная Школа\Downloads\WhatsApp Image 2024-05-14 at 11.08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4550" y="832844"/>
            <a:ext cx="4007450" cy="2729865"/>
          </a:xfrm>
          <a:prstGeom prst="rect">
            <a:avLst/>
          </a:prstGeom>
          <a:noFill/>
        </p:spPr>
      </p:pic>
      <p:pic>
        <p:nvPicPr>
          <p:cNvPr id="4099" name="Picture 3" descr="C:\Users\Современная Школа\Downloads\WhatsApp Image 2024-05-14 at 11.08.46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506" y="1397479"/>
            <a:ext cx="5658916" cy="4258335"/>
          </a:xfrm>
          <a:prstGeom prst="rect">
            <a:avLst/>
          </a:prstGeom>
          <a:noFill/>
        </p:spPr>
      </p:pic>
      <p:pic>
        <p:nvPicPr>
          <p:cNvPr id="4100" name="Picture 4" descr="C:\Users\Современная Школа\Downloads\WhatsApp Image 2024-05-14 at 11.08.4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0589" y="3694968"/>
            <a:ext cx="4031411" cy="3033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овременная Школа\Downloads\WhatsApp Image 2024-05-14 at 11.09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0308" y="909636"/>
            <a:ext cx="4390845" cy="5836221"/>
          </a:xfrm>
          <a:prstGeom prst="rect">
            <a:avLst/>
          </a:prstGeom>
          <a:noFill/>
        </p:spPr>
      </p:pic>
      <p:pic>
        <p:nvPicPr>
          <p:cNvPr id="5123" name="Picture 3" descr="C:\Users\Современная Школа\Downloads\WhatsApp Image 2024-05-14 at 11.09.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81" y="1906436"/>
            <a:ext cx="6214602" cy="4675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81486" y="5820229"/>
            <a:ext cx="5225143" cy="7402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Рисуем деньги для игры в магазин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Современная Школа\Downloads\WhatsApp Image 2024-05-14 at 11.09.16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944" y="1295589"/>
            <a:ext cx="4026559" cy="5352020"/>
          </a:xfrm>
          <a:prstGeom prst="rect">
            <a:avLst/>
          </a:prstGeom>
          <a:noFill/>
        </p:spPr>
      </p:pic>
      <p:pic>
        <p:nvPicPr>
          <p:cNvPr id="7171" name="Picture 3" descr="C:\Users\Современная Школа\Downloads\WhatsApp Image 2024-05-14 at 11.09.17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300" y="1216324"/>
            <a:ext cx="5938700" cy="4467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tx1"/>
                </a:solidFill>
              </a:rPr>
              <a:t>монеты старого и нового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 образца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Современная Школа\Downloads\WhatsApp Image 2024-05-14 at 11.09.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425497" y="1390752"/>
            <a:ext cx="4000170" cy="3009503"/>
          </a:xfrm>
          <a:prstGeom prst="rect">
            <a:avLst/>
          </a:prstGeom>
          <a:noFill/>
        </p:spPr>
      </p:pic>
      <p:pic>
        <p:nvPicPr>
          <p:cNvPr id="6147" name="Picture 3" descr="C:\Users\Современная Школа\Downloads\WhatsApp Image 2024-05-14 at 11.09.1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479" y="3502324"/>
            <a:ext cx="2838091" cy="3222923"/>
          </a:xfrm>
          <a:prstGeom prst="rect">
            <a:avLst/>
          </a:prstGeom>
          <a:noFill/>
        </p:spPr>
      </p:pic>
      <p:pic>
        <p:nvPicPr>
          <p:cNvPr id="6148" name="Picture 4" descr="C:\Users\Современная Школа\Downloads\WhatsApp Image 2024-05-14 at 11.09.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8203" y="1069676"/>
            <a:ext cx="2217066" cy="2946879"/>
          </a:xfrm>
          <a:prstGeom prst="rect">
            <a:avLst/>
          </a:prstGeom>
          <a:noFill/>
        </p:spPr>
      </p:pic>
      <p:pic>
        <p:nvPicPr>
          <p:cNvPr id="6149" name="Picture 5" descr="C:\Users\Современная Школа\Downloads\WhatsApp Image 2024-05-14 at 11.09.1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235721" y="3046428"/>
            <a:ext cx="4190394" cy="315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08686" y="5403786"/>
            <a:ext cx="4383314" cy="66318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что  же купить?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Современная Школа\Downloads\WhatsApp Image 2024-05-14 at 11.08.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6648" y="824779"/>
            <a:ext cx="4244197" cy="4244197"/>
          </a:xfrm>
          <a:prstGeom prst="rect">
            <a:avLst/>
          </a:prstGeom>
          <a:noFill/>
        </p:spPr>
      </p:pic>
      <p:pic>
        <p:nvPicPr>
          <p:cNvPr id="3075" name="Picture 3" descr="C:\Users\Современная Школа\Downloads\WhatsApp Image 2024-05-14 at 11.08.28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6113"/>
            <a:ext cx="3692106" cy="3692106"/>
          </a:xfrm>
          <a:prstGeom prst="rect">
            <a:avLst/>
          </a:prstGeom>
          <a:noFill/>
        </p:spPr>
      </p:pic>
      <p:pic>
        <p:nvPicPr>
          <p:cNvPr id="3076" name="Picture 4" descr="C:\Users\Современная Школа\Downloads\WhatsApp Image 2024-05-14 at 11.08.2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4" y="1802921"/>
            <a:ext cx="4011283" cy="42528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7372" y="943428"/>
            <a:ext cx="4760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у меня уже полная тележка!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4612" y="5628073"/>
            <a:ext cx="5382277" cy="5706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Считают деньги.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Современная Школа\Downloads\WhatsApp Image 2024-05-14 at 11.08.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9101" y="1378787"/>
            <a:ext cx="4604589" cy="4604589"/>
          </a:xfrm>
          <a:prstGeom prst="rect">
            <a:avLst/>
          </a:prstGeom>
          <a:noFill/>
        </p:spPr>
      </p:pic>
      <p:pic>
        <p:nvPicPr>
          <p:cNvPr id="2051" name="Picture 3" descr="C:\Users\Современная Школа\Downloads\WhatsApp Image 2024-05-14 at 11.08.2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642" y="983411"/>
            <a:ext cx="2386104" cy="5293264"/>
          </a:xfrm>
          <a:prstGeom prst="rect">
            <a:avLst/>
          </a:prstGeom>
          <a:noFill/>
        </p:spPr>
      </p:pic>
      <p:pic>
        <p:nvPicPr>
          <p:cNvPr id="2052" name="Picture 4" descr="C:\Users\Современная Школа\Downloads\WhatsApp Image 2024-05-14 at 11.08.2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4791"/>
            <a:ext cx="5007154" cy="282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3623" y="5610820"/>
            <a:ext cx="5382277" cy="5706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Дети младшей группы играют в магазин.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овременная Школа\Downloads\WhatsApp Image 2024-05-14 at 11.08.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3417"/>
            <a:ext cx="5970619" cy="2691443"/>
          </a:xfrm>
          <a:prstGeom prst="rect">
            <a:avLst/>
          </a:prstGeom>
          <a:noFill/>
        </p:spPr>
      </p:pic>
      <p:pic>
        <p:nvPicPr>
          <p:cNvPr id="1027" name="Picture 3" descr="C:\Users\Современная Школа\Downloads\WhatsApp Image 2024-05-14 at 11.08.2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7167" y="897148"/>
            <a:ext cx="6214833" cy="2743201"/>
          </a:xfrm>
          <a:prstGeom prst="rect">
            <a:avLst/>
          </a:prstGeom>
          <a:noFill/>
        </p:spPr>
      </p:pic>
      <p:pic>
        <p:nvPicPr>
          <p:cNvPr id="1028" name="Picture 4" descr="C:\Users\Современная Школа\Downloads\WhatsApp Image 2024-05-14 at 11.08.2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732" y="3698473"/>
            <a:ext cx="6205268" cy="2797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65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Эстафеты Мои финансы" id="{E52255F4-7E05-8648-B04A-F897BE9569AF}" vid="{E71EF88F-6B7B-1948-A84C-D8457033B2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41</TotalTime>
  <Words>45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Рабочий</cp:lastModifiedBy>
  <cp:revision>6</cp:revision>
  <dcterms:created xsi:type="dcterms:W3CDTF">2024-03-21T10:33:51Z</dcterms:created>
  <dcterms:modified xsi:type="dcterms:W3CDTF">2024-05-15T00:41:39Z</dcterms:modified>
</cp:coreProperties>
</file>